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4"/>
  </p:notesMasterIdLst>
  <p:sldIdLst>
    <p:sldId id="256" r:id="rId2"/>
    <p:sldId id="257" r:id="rId3"/>
    <p:sldId id="282" r:id="rId4"/>
    <p:sldId id="275" r:id="rId5"/>
    <p:sldId id="303" r:id="rId6"/>
    <p:sldId id="304" r:id="rId7"/>
    <p:sldId id="298" r:id="rId8"/>
    <p:sldId id="278" r:id="rId9"/>
    <p:sldId id="299" r:id="rId10"/>
    <p:sldId id="280" r:id="rId11"/>
    <p:sldId id="281" r:id="rId12"/>
    <p:sldId id="27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5" autoAdjust="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56B66-E070-4860-958C-F2F86906C281}" type="datetimeFigureOut">
              <a:rPr lang="tr-TR" smtClean="0"/>
              <a:pPr/>
              <a:t>1.07.2021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1C823-802E-4EE4-A275-39883DB82D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57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A2F469-A27E-4815-AEAF-3237D47AEBA3}" type="datetimeFigureOut">
              <a:rPr lang="tr-TR" smtClean="0"/>
              <a:pPr/>
              <a:t>1.07.2021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B3FBC61-A20A-422D-A442-11602F81B8A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F469-A27E-4815-AEAF-3237D47AEBA3}" type="datetimeFigureOut">
              <a:rPr lang="tr-TR" smtClean="0"/>
              <a:pPr/>
              <a:t>1.07.2021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C61-A20A-422D-A442-11602F81B8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F469-A27E-4815-AEAF-3237D47AEBA3}" type="datetimeFigureOut">
              <a:rPr lang="tr-TR" smtClean="0"/>
              <a:pPr/>
              <a:t>1.07.2021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C61-A20A-422D-A442-11602F81B8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F469-A27E-4815-AEAF-3237D47AEBA3}" type="datetimeFigureOut">
              <a:rPr lang="tr-TR" smtClean="0"/>
              <a:pPr/>
              <a:t>1.07.2021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C61-A20A-422D-A442-11602F81B8A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A2F469-A27E-4815-AEAF-3237D47AEBA3}" type="datetimeFigureOut">
              <a:rPr lang="tr-TR" smtClean="0"/>
              <a:pPr/>
              <a:t>1.07.2021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C61-A20A-422D-A442-11602F81B8A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F469-A27E-4815-AEAF-3237D47AEBA3}" type="datetimeFigureOut">
              <a:rPr lang="tr-TR" smtClean="0"/>
              <a:pPr/>
              <a:t>1.07.2021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C61-A20A-422D-A442-11602F81B8A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ransition spd="slow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F469-A27E-4815-AEAF-3237D47AEBA3}" type="datetimeFigureOut">
              <a:rPr lang="tr-TR" smtClean="0"/>
              <a:pPr/>
              <a:t>1.07.2021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C61-A20A-422D-A442-11602F81B8A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slow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A2F469-A27E-4815-AEAF-3237D47AEBA3}" type="datetimeFigureOut">
              <a:rPr lang="tr-TR" smtClean="0"/>
              <a:pPr/>
              <a:t>1.07.2021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C61-A20A-422D-A442-11602F81B8A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ransition spd="slow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F469-A27E-4815-AEAF-3237D47AEBA3}" type="datetimeFigureOut">
              <a:rPr lang="tr-TR" smtClean="0"/>
              <a:pPr/>
              <a:t>1.07.2021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C61-A20A-422D-A442-11602F81B8A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A2F469-A27E-4815-AEAF-3237D47AEBA3}" type="datetimeFigureOut">
              <a:rPr lang="tr-TR" smtClean="0"/>
              <a:pPr/>
              <a:t>1.07.2021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C61-A20A-422D-A442-11602F81B8A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slow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EA2F469-A27E-4815-AEAF-3237D47AEBA3}" type="datetimeFigureOut">
              <a:rPr lang="tr-TR" smtClean="0"/>
              <a:pPr/>
              <a:t>1.07.2021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FBC61-A20A-422D-A442-11602F81B8A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slow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EA2F469-A27E-4815-AEAF-3237D47AEBA3}" type="datetimeFigureOut">
              <a:rPr lang="tr-TR" smtClean="0"/>
              <a:pPr/>
              <a:t>1.07.2021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B3FBC61-A20A-422D-A442-11602F81B8A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 advClick="0">
    <p:pull/>
  </p:transition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19872" y="-25252"/>
            <a:ext cx="5760640" cy="20861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tr-TR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</a:br>
            <a:r>
              <a:rPr lang="tr-TR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tr-TR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</a:br>
            <a:r>
              <a:rPr lang="tr-TR" sz="2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tr-TR" sz="2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</a:br>
            <a:r>
              <a:rPr lang="tr-TR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  <a:t>SİLİFKE </a:t>
            </a:r>
            <a:br>
              <a:rPr lang="tr-TR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</a:br>
            <a:r>
              <a:rPr lang="tr-TR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  <a:t>ANADOLU İMAM HATİP LİSESİ </a:t>
            </a:r>
            <a:br>
              <a:rPr lang="tr-TR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</a:br>
            <a:r>
              <a:rPr lang="tr-TR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  <a:t/>
            </a:r>
            <a:br>
              <a:rPr lang="tr-TR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</a:br>
            <a:r>
              <a:rPr lang="tr-TR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  <a:t>(FEN VE SOSYAL BİLİMLER PROJE OKULU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  <a:t>)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pic>
        <p:nvPicPr>
          <p:cNvPr id="4" name="3 Resim" descr="08162606_logo_ekr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285992"/>
            <a:ext cx="3929058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251520" y="2348880"/>
            <a:ext cx="8686800" cy="4248472"/>
          </a:xfrm>
        </p:spPr>
        <p:txBody>
          <a:bodyPr>
            <a:noAutofit/>
          </a:bodyPr>
          <a:lstStyle/>
          <a:p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OKULUMUZDA ERKEK ÖĞRENCİLER İÇİN   </a:t>
            </a:r>
            <a:r>
              <a:rPr lang="tr-T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KİŞİLİK PARASIZ YATILI PANSİYON </a:t>
            </a:r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VARDIR.</a:t>
            </a:r>
          </a:p>
          <a:p>
            <a:r>
              <a:rPr lang="tr-T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KİŞİLİK ERKEK ÖĞRENCİ </a:t>
            </a:r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YURDUMUZ</a:t>
            </a:r>
          </a:p>
          <a:p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ÖĞRENCİLERİMİZ TERCİH EDERSE PANSİYONUMUZDA BARINABİLİR. PANSİYONUMUZDA KALAN ÖĞRENCİLERE BARINMA VE ÜÇ ÖĞÜN YEMEK ÜCRETSİZDİR.</a:t>
            </a:r>
          </a:p>
          <a:p>
            <a:pPr marL="0" indent="0">
              <a:buNone/>
            </a:pPr>
            <a:endParaRPr lang="tr-T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OKULUMUZDA KIZ ÖĞRENCİLER İÇİN   </a:t>
            </a:r>
            <a:r>
              <a:rPr lang="tr-T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KİŞİLİK PARASIZ YATILI PANSİYON </a:t>
            </a:r>
            <a:r>
              <a:rPr lang="tr-T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VARDIR.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259632" y="620688"/>
            <a:ext cx="6768752" cy="15121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tr-TR" b="1" dirty="0"/>
              <a:t>OKULUMUZUN BARINMA İMKANI NASILDIR?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228600"/>
            <a:ext cx="6331924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tx2"/>
                </a:solidFill>
              </a:rPr>
              <a:t>OKULUMUZDA YAPILAN ETKİNLİKLER NELERDİR?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595360" cy="429079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tr-TR" b="1" dirty="0" smtClean="0">
                <a:solidFill>
                  <a:schemeClr val="tx2"/>
                </a:solidFill>
              </a:rPr>
              <a:t>HEM YURT ÖĞRENCİLERİMİZ HEM DE GÜNDÜZLÜ ÖĞRENCİLERİMİZ İÇİN AKADEMİK BAŞARIYI ARTTIRICI YETİŞTİRME KURSLARI DÜZENLENMEKTEDİR.</a:t>
            </a:r>
          </a:p>
          <a:p>
            <a:pPr>
              <a:buFontTx/>
              <a:buChar char="-"/>
            </a:pPr>
            <a:r>
              <a:rPr lang="tr-TR" b="1" dirty="0" smtClean="0">
                <a:solidFill>
                  <a:srgbClr val="FF0000"/>
                </a:solidFill>
              </a:rPr>
              <a:t>OKULUMUZDA  OKUL DERSLERİ KURSLARI VE ARAPÇA KURSU AÇILMAKTADIR.</a:t>
            </a:r>
          </a:p>
          <a:p>
            <a:pPr>
              <a:buNone/>
            </a:pPr>
            <a:endParaRPr lang="tr-TR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tr-TR" b="1" dirty="0" smtClean="0">
                <a:solidFill>
                  <a:schemeClr val="tx1"/>
                </a:solidFill>
              </a:rPr>
              <a:t>OKULUMUZ ÖĞRENCİLERİ HİTABET VE HUTBE OKUMA YETENEĞİNİ KAZANINCA CAMİLERE CUMA HUTBESİ VE MÜEZZİNLİĞİ İÇİN ÖĞRETMENLERİ İLE BİRLİKTE FAALİYETE GİDİYOR.</a:t>
            </a:r>
            <a:endParaRPr lang="tr-T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813F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813F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20"/>
                            </p:stCondLst>
                            <p:childTnLst>
                              <p:par>
                                <p:cTn id="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813F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813F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20"/>
                            </p:stCondLst>
                            <p:childTnLst>
                              <p:par>
                                <p:cTn id="1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813F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813F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tr-TR" sz="4400" b="1" dirty="0" smtClean="0"/>
              <a:t>HEM AKADEMİK EĞİTİM İÇİN</a:t>
            </a:r>
          </a:p>
          <a:p>
            <a:pPr algn="ctr">
              <a:buNone/>
            </a:pPr>
            <a:r>
              <a:rPr lang="tr-TR" sz="4400" b="1" dirty="0" smtClean="0"/>
              <a:t>HEM MESLEKİ EĞİTİM İÇİN</a:t>
            </a:r>
          </a:p>
          <a:p>
            <a:pPr algn="ctr">
              <a:buNone/>
            </a:pPr>
            <a:r>
              <a:rPr lang="tr-TR" sz="4400" b="1" dirty="0" smtClean="0"/>
              <a:t>HEM DE MANEVİYAT EĞİTİMİ İÇİN</a:t>
            </a:r>
          </a:p>
          <a:p>
            <a:pPr algn="ctr">
              <a:buNone/>
            </a:pPr>
            <a:r>
              <a:rPr lang="tr-TR" sz="4400" b="1" dirty="0" smtClean="0"/>
              <a:t>GÜLNAR ANADOLU İMAM HATİP (FEN VE SOSYAL BİLİMLER PROGRAMI UYGULAYAN) LİSESİNİ SEÇİN</a:t>
            </a:r>
          </a:p>
          <a:p>
            <a:pPr algn="ctr"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2021-2022 EĞİTİM ÖĞRETİM YILINDA ÖĞRENCİLERİMİZİ OKULUMUZA BEKLERİZ</a:t>
            </a:r>
          </a:p>
          <a:p>
            <a:pPr algn="ctr">
              <a:buNone/>
            </a:pPr>
            <a:r>
              <a:rPr lang="tr-TR" sz="4400" b="1" smtClean="0">
                <a:solidFill>
                  <a:srgbClr val="FF0000"/>
                </a:solidFill>
              </a:rPr>
              <a:t>DİNLEDİĞİNİZ İÇİN TEŞEKKÜRLER.</a:t>
            </a:r>
            <a:endParaRPr lang="tr-TR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tr-TR" sz="4400" b="1" dirty="0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mph" presetSubtype="6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" presetClass="emph" presetSubtype="6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mph" presetSubtype="6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" presetClass="emph" presetSubtype="6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" presetClass="emph" presetSubtype="6" autoRev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6" autoRev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048672" cy="994122"/>
          </a:xfrm>
        </p:spPr>
        <p:txBody>
          <a:bodyPr/>
          <a:lstStyle/>
          <a:p>
            <a:pPr algn="ctr"/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haroni" pitchFamily="2" charset="-79"/>
              </a:rPr>
              <a:t>OKULUMUZ</a:t>
            </a:r>
            <a:endParaRPr lang="tr-T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pic>
        <p:nvPicPr>
          <p:cNvPr id="7" name="6 Resim" descr="WhatsApp Image 2021-06-08 at 11.17.02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9144000" cy="5143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67544" y="1484784"/>
            <a:ext cx="8147248" cy="44644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b="1" dirty="0" smtClean="0"/>
          </a:p>
          <a:p>
            <a:r>
              <a:rPr lang="tr-TR" sz="3600" b="1" dirty="0" smtClean="0"/>
              <a:t>	ANDOLU İMAM HATİP </a:t>
            </a:r>
          </a:p>
          <a:p>
            <a:pPr marL="0" indent="0">
              <a:buNone/>
            </a:pPr>
            <a:r>
              <a:rPr lang="tr-TR" sz="1900" b="1" dirty="0" smtClean="0"/>
              <a:t>(FEN VE SOSYAL BİLİMLER PROGRAMI UYGULAYAN)</a:t>
            </a:r>
            <a:r>
              <a:rPr lang="tr-TR" sz="3600" b="1" dirty="0" smtClean="0"/>
              <a:t> LİSESİNİN DERSLERİ İLE FEN LİSESİ VE SOSYAL BİLİMLER LİSESİ DERSLERİ HEMEN HEMEN AYNIDIR. </a:t>
            </a:r>
          </a:p>
          <a:p>
            <a:r>
              <a:rPr lang="tr-TR" sz="3600" b="1" dirty="0" smtClean="0"/>
              <a:t>      ANADOLU İMAM HATİP LİSELERİNDE KURAN-I KERİM VE ARAPÇA DERSLERİ EKSTRA DERSLERDİR.</a:t>
            </a:r>
            <a:endParaRPr lang="tr-TR" sz="3600" b="1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332077" y="44624"/>
            <a:ext cx="6475620" cy="17281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tr-TR" sz="2800" b="1" dirty="0">
                <a:solidFill>
                  <a:srgbClr val="FF0000"/>
                </a:solidFill>
              </a:rPr>
              <a:t>ANADOLU İMAM HATİP </a:t>
            </a:r>
            <a:r>
              <a:rPr lang="tr-TR" sz="2800" b="1" dirty="0" smtClean="0">
                <a:solidFill>
                  <a:srgbClr val="FF0000"/>
                </a:solidFill>
              </a:rPr>
              <a:t>(FEN VE SOSYAL BİLİMLER PROJE OKULU) LİSESİNE </a:t>
            </a:r>
            <a:r>
              <a:rPr lang="tr-TR" sz="2800" b="1" dirty="0">
                <a:solidFill>
                  <a:srgbClr val="FF0000"/>
                </a:solidFill>
              </a:rPr>
              <a:t>YERLEŞİRSEK HANGİ DERSLERİ OKUYACAĞIZ?</a:t>
            </a:r>
            <a:endParaRPr lang="tr-TR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587437"/>
            <a:ext cx="8572528" cy="4840956"/>
          </a:xfrm>
          <a:ln w="101600">
            <a:solidFill>
              <a:srgbClr val="FF0000"/>
            </a:solidFill>
          </a:ln>
        </p:spPr>
      </p:pic>
      <p:sp>
        <p:nvSpPr>
          <p:cNvPr id="11" name="1 Başlık"/>
          <p:cNvSpPr txBox="1">
            <a:spLocks/>
          </p:cNvSpPr>
          <p:nvPr/>
        </p:nvSpPr>
        <p:spPr>
          <a:xfrm>
            <a:off x="1187624" y="122590"/>
            <a:ext cx="6768752" cy="12901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ANADOLU </a:t>
            </a:r>
            <a:r>
              <a:rPr lang="tr-T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İMAM HATİP </a:t>
            </a:r>
            <a: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LİSESİNDE</a:t>
            </a:r>
          </a:p>
          <a:p>
            <a:pPr algn="ctr"/>
            <a: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 (FEN VE SOSYAL BİLİMLER PROJE OKULU) </a:t>
            </a:r>
          </a:p>
          <a:p>
            <a:pPr algn="ctr"/>
            <a: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FEN BİLİMLERİ PROGRAMI DERSLERİ </a:t>
            </a: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6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50"/>
                            </p:stCondLst>
                            <p:childTnLst>
                              <p:par>
                                <p:cTn id="13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9" y="1587436"/>
            <a:ext cx="8572526" cy="5081923"/>
          </a:xfrm>
          <a:ln w="101600">
            <a:solidFill>
              <a:srgbClr val="FF0000"/>
            </a:solidFill>
          </a:ln>
        </p:spPr>
      </p:pic>
      <p:sp>
        <p:nvSpPr>
          <p:cNvPr id="11" name="1 Başlık"/>
          <p:cNvSpPr txBox="1">
            <a:spLocks/>
          </p:cNvSpPr>
          <p:nvPr/>
        </p:nvSpPr>
        <p:spPr>
          <a:xfrm>
            <a:off x="1187624" y="122589"/>
            <a:ext cx="6768752" cy="12901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endParaRPr lang="tr-TR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ANADOLU </a:t>
            </a:r>
            <a:r>
              <a:rPr lang="tr-T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İMAM HATİP LİSESİNDE</a:t>
            </a:r>
          </a:p>
          <a:p>
            <a:pPr algn="ctr"/>
            <a:r>
              <a:rPr lang="tr-T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 (FEN VE SOSYAL BİLİMLER </a:t>
            </a:r>
            <a: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PROJE OKULU) </a:t>
            </a:r>
            <a:endParaRPr lang="tr-T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HANGİ DERSLERİ OKUYORUZ ?</a:t>
            </a:r>
          </a:p>
          <a:p>
            <a:pPr algn="ctr"/>
            <a: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tr-T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HAFTALIK </a:t>
            </a:r>
            <a:r>
              <a:rPr lang="tr-T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DERS </a:t>
            </a:r>
            <a:r>
              <a:rPr lang="tr-T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PROGRAMIMIZIN  FEN LİSESİ DERS PROGRAMI İLE </a:t>
            </a:r>
            <a:r>
              <a:rPr lang="tr-T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KARŞILAŞTIRMASI</a:t>
            </a:r>
            <a:endParaRPr lang="tr-TR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058321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50"/>
                            </p:stCondLst>
                            <p:childTnLst>
                              <p:par>
                                <p:cTn id="13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9" y="1587437"/>
            <a:ext cx="8572526" cy="4840956"/>
          </a:xfrm>
          <a:ln w="101600">
            <a:solidFill>
              <a:srgbClr val="FF0000"/>
            </a:solidFill>
          </a:ln>
        </p:spPr>
      </p:pic>
      <p:sp>
        <p:nvSpPr>
          <p:cNvPr id="11" name="1 Başlık"/>
          <p:cNvSpPr txBox="1">
            <a:spLocks/>
          </p:cNvSpPr>
          <p:nvPr/>
        </p:nvSpPr>
        <p:spPr>
          <a:xfrm>
            <a:off x="1187624" y="122590"/>
            <a:ext cx="6768752" cy="12901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ANADOLU </a:t>
            </a:r>
            <a:r>
              <a:rPr lang="tr-T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İMAM HATİP </a:t>
            </a:r>
            <a: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LİSESİNDE</a:t>
            </a:r>
          </a:p>
          <a:p>
            <a:pPr algn="ctr"/>
            <a: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 (FEN VE SOSYAL BİLİMLER PROJE OKULU) </a:t>
            </a:r>
          </a:p>
          <a:p>
            <a:pPr algn="ctr"/>
            <a: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SOSYAL BİLİMLER PROGRAMI DERSLERİ </a:t>
            </a:r>
          </a:p>
        </p:txBody>
      </p:sp>
    </p:spTree>
    <p:extLst>
      <p:ext uri="{BB962C8B-B14F-4D97-AF65-F5344CB8AC3E}">
        <p14:creationId xmlns:p14="http://schemas.microsoft.com/office/powerpoint/2010/main" val="113430513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844824"/>
            <a:ext cx="8572528" cy="4824536"/>
          </a:xfrm>
          <a:ln w="101600">
            <a:solidFill>
              <a:srgbClr val="FF0000"/>
            </a:solidFill>
          </a:ln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1187624" y="122590"/>
            <a:ext cx="6768752" cy="15062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tr-T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ANADOLU İMAM HATİP LİSESİNDE</a:t>
            </a:r>
          </a:p>
          <a:p>
            <a:pPr algn="ctr"/>
            <a:r>
              <a:rPr lang="tr-T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 (FEN VE SOSYAL BİLİMLER </a:t>
            </a:r>
            <a:r>
              <a:rPr lang="tr-T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PROJE OKULU) </a:t>
            </a:r>
            <a:endParaRPr lang="tr-T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tr-T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HANGİ DERSLERİ OKUYORUZ ?</a:t>
            </a:r>
          </a:p>
          <a:p>
            <a:pPr algn="ctr"/>
            <a:r>
              <a:rPr lang="tr-T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tr-T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HAFTALIK DERS PROGRAMIMIZIN  </a:t>
            </a:r>
            <a:r>
              <a:rPr lang="tr-T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SOSYAL BİLİMLER LİSESİ DERS </a:t>
            </a:r>
            <a:r>
              <a:rPr lang="tr-T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haroni" pitchFamily="2" charset="-79"/>
              </a:rPr>
              <a:t>PROGRAMI İLE KARŞILAŞTIRMASI</a:t>
            </a:r>
            <a:endParaRPr lang="tr-TR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1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1403648" y="214290"/>
            <a:ext cx="6311624" cy="14145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tr-TR" sz="2400" b="1" dirty="0">
                <a:solidFill>
                  <a:srgbClr val="FF0000"/>
                </a:solidFill>
              </a:rPr>
              <a:t>ANADOLU İMAM HATİP (FEN VE SOSYAL BİLİMLER PROJE OKULU) LİSESİNİ BİTİRENLER HANGİ ÜNİVERSİTE BÖLÜMLERİNE GİDEBİLİR?</a:t>
            </a:r>
            <a:endParaRPr lang="tr-T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  <p:pic>
        <p:nvPicPr>
          <p:cNvPr id="6" name="5 Resim" descr="Resi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191" y="1772816"/>
            <a:ext cx="8715436" cy="4929372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1403647" y="214290"/>
            <a:ext cx="6403931" cy="127049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tr-TR" sz="2400" b="1" dirty="0">
                <a:solidFill>
                  <a:srgbClr val="FF0000"/>
                </a:solidFill>
              </a:rPr>
              <a:t>ANADOLU İMAM HATİP </a:t>
            </a:r>
            <a:r>
              <a:rPr lang="tr-TR" sz="2400" b="1" dirty="0" smtClean="0">
                <a:solidFill>
                  <a:srgbClr val="FF0000"/>
                </a:solidFill>
              </a:rPr>
              <a:t>(</a:t>
            </a:r>
            <a:r>
              <a:rPr lang="tr-TR" sz="2400" b="1" dirty="0">
                <a:solidFill>
                  <a:srgbClr val="FF0000"/>
                </a:solidFill>
              </a:rPr>
              <a:t>FEN VE SOSYAL BİLİMLER </a:t>
            </a:r>
            <a:r>
              <a:rPr lang="tr-TR" sz="2400" b="1" dirty="0" smtClean="0">
                <a:solidFill>
                  <a:srgbClr val="FF0000"/>
                </a:solidFill>
              </a:rPr>
              <a:t>PROJE OKULU) </a:t>
            </a:r>
            <a:r>
              <a:rPr lang="tr-TR" sz="2400" b="1" dirty="0">
                <a:solidFill>
                  <a:srgbClr val="FF0000"/>
                </a:solidFill>
              </a:rPr>
              <a:t>LİSESİNİ BİTİRENLER HANGİ ÜNİVERSİTE BÖLÜMLERİNE GİDEBİLİR?</a:t>
            </a:r>
            <a:endParaRPr lang="tr-TR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5" name="Picture 2" descr="C:\Users\ASTRAL72\Desktop\oku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5" y="-1"/>
            <a:ext cx="1336421" cy="1268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TRAL72\Desktop\oku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79" y="0"/>
            <a:ext cx="1336421" cy="1268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Resim" descr="Resi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26" y="1700808"/>
            <a:ext cx="8754800" cy="4942902"/>
          </a:xfrm>
          <a:prstGeom prst="rect">
            <a:avLst/>
          </a:prstGeom>
          <a:ln w="88900">
            <a:solidFill>
              <a:srgbClr val="FF0000"/>
            </a:solidFill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nıtım sunu son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tanıtım sunu son</Template>
  <TotalTime>224</TotalTime>
  <Words>279</Words>
  <Application>Microsoft Office PowerPoint</Application>
  <PresentationFormat>Ekran Gösterisi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9" baseType="lpstr">
      <vt:lpstr>Aharoni</vt:lpstr>
      <vt:lpstr>Arial</vt:lpstr>
      <vt:lpstr>Calibri</vt:lpstr>
      <vt:lpstr>Candara</vt:lpstr>
      <vt:lpstr>Tahoma</vt:lpstr>
      <vt:lpstr>Tunga</vt:lpstr>
      <vt:lpstr>tanıtım sunu son</vt:lpstr>
      <vt:lpstr>   SİLİFKE  ANADOLU İMAM HATİP LİSESİ   (FEN VE SOSYAL BİLİMLER PROJE OKULU)</vt:lpstr>
      <vt:lpstr>OKULUMUZ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OKULUMUZDA YAPILAN ETKİNLİKLER NELERDİR?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SİLİFKE  ANADOLU İMAM HATİP LİSESİ</dc:title>
  <dc:creator>ihl</dc:creator>
  <cp:lastModifiedBy>LENOVO</cp:lastModifiedBy>
  <cp:revision>47</cp:revision>
  <dcterms:created xsi:type="dcterms:W3CDTF">2018-05-09T13:17:13Z</dcterms:created>
  <dcterms:modified xsi:type="dcterms:W3CDTF">2021-07-01T06:49:34Z</dcterms:modified>
</cp:coreProperties>
</file>